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379508c89b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379508c89b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379508c89b_0_2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379508c89b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379508c89b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379508c89b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379508c89b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379508c89b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379508c89b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379508c89b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379508c89b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379508c89b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379508c89b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379508c89b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379508c89b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379508c89b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379508c89b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379508c89b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379508c89b_0_3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379508c89b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379508c89b_0_2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379508c89b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379508c89b_0_2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379508c89b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379508c89b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379508c89b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379508c89b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379508c89b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379508c89b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379508c89b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 . Image Smoothing Using W</a:t>
            </a:r>
            <a:r>
              <a:rPr lang="en"/>
              <a:t>avelet</a:t>
            </a:r>
            <a:r>
              <a:rPr lang="en"/>
              <a:t> Transform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4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Mundre Sthavir Dharmpal 	200050080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Harshvardhan Ahirwar        	200050051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Vajrala Sahithi Reddy 		200050149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 Shrink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𝞼</a:t>
            </a:r>
            <a:r>
              <a:rPr baseline="-25000" lang="en" sz="1800"/>
              <a:t>w </a:t>
            </a:r>
            <a:r>
              <a:rPr lang="en"/>
              <a:t> is the variance of 0-mean detail array.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Finally  𝞼</a:t>
            </a:r>
            <a:r>
              <a:rPr baseline="-25000" lang="en" sz="1800"/>
              <a:t>s </a:t>
            </a:r>
            <a:r>
              <a:rPr lang="en" sz="1800"/>
              <a:t> </a:t>
            </a:r>
            <a:r>
              <a:rPr lang="en"/>
              <a:t>is calculated as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Bayes threshold is calculated using 𝞼</a:t>
            </a:r>
            <a:r>
              <a:rPr baseline="-25000" lang="en" sz="1800"/>
              <a:t>s</a:t>
            </a:r>
            <a:r>
              <a:rPr lang="en" sz="1800"/>
              <a:t> </a:t>
            </a:r>
            <a:r>
              <a:rPr lang="en"/>
              <a:t>and 𝞼 . Using this threshold, the wavelet coefficients are threshold at each band.</a:t>
            </a:r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6575" y="2879575"/>
            <a:ext cx="2990850" cy="54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</a:t>
            </a:r>
            <a:r>
              <a:rPr lang="en"/>
              <a:t> Image 1</a:t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b="4643" l="0" r="1322" t="0"/>
          <a:stretch/>
        </p:blipFill>
        <p:spPr>
          <a:xfrm>
            <a:off x="729450" y="2078875"/>
            <a:ext cx="3271051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7369" y="2078875"/>
            <a:ext cx="3160774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/>
        </p:nvSpPr>
        <p:spPr>
          <a:xfrm>
            <a:off x="735675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Original Satellite image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24"/>
          <p:cNvSpPr txBox="1"/>
          <p:nvPr/>
        </p:nvSpPr>
        <p:spPr>
          <a:xfrm>
            <a:off x="5208463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Added gaussian noise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Denoised images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1690" l="0" r="0" t="1681"/>
          <a:stretch/>
        </p:blipFill>
        <p:spPr>
          <a:xfrm>
            <a:off x="729450" y="2078875"/>
            <a:ext cx="3271051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7369" y="2078875"/>
            <a:ext cx="3160774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/>
        </p:nvSpPr>
        <p:spPr>
          <a:xfrm>
            <a:off x="735675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Universal Threshold with sigma = 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5208463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Visu Shrink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Denoised images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6"/>
          <p:cNvPicPr preferRelativeResize="0"/>
          <p:nvPr/>
        </p:nvPicPr>
        <p:blipFill rotWithShape="1">
          <a:blip r:embed="rId3">
            <a:alphaModFix/>
          </a:blip>
          <a:srcRect b="1690" l="0" r="0" t="1681"/>
          <a:stretch/>
        </p:blipFill>
        <p:spPr>
          <a:xfrm>
            <a:off x="2936475" y="2078875"/>
            <a:ext cx="3271051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6"/>
          <p:cNvSpPr txBox="1"/>
          <p:nvPr/>
        </p:nvSpPr>
        <p:spPr>
          <a:xfrm>
            <a:off x="2942700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Bayes Shrink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Image 2</a:t>
            </a:r>
            <a:endParaRPr/>
          </a:p>
        </p:txBody>
      </p:sp>
      <p:sp>
        <p:nvSpPr>
          <p:cNvPr id="185" name="Google Shape;185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7"/>
          <p:cNvPicPr preferRelativeResize="0"/>
          <p:nvPr/>
        </p:nvPicPr>
        <p:blipFill rotWithShape="1">
          <a:blip r:embed="rId3">
            <a:alphaModFix/>
          </a:blip>
          <a:srcRect b="4643" l="0" r="1322" t="0"/>
          <a:stretch/>
        </p:blipFill>
        <p:spPr>
          <a:xfrm>
            <a:off x="729450" y="2078875"/>
            <a:ext cx="3271051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7369" y="2078875"/>
            <a:ext cx="3160774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7"/>
          <p:cNvSpPr txBox="1"/>
          <p:nvPr/>
        </p:nvSpPr>
        <p:spPr>
          <a:xfrm>
            <a:off x="735675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Original Satellite image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27"/>
          <p:cNvSpPr txBox="1"/>
          <p:nvPr/>
        </p:nvSpPr>
        <p:spPr>
          <a:xfrm>
            <a:off x="5208463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Salt and pepper noise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Denoised images</a:t>
            </a:r>
            <a:endParaRPr/>
          </a:p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8"/>
          <p:cNvPicPr preferRelativeResize="0"/>
          <p:nvPr/>
        </p:nvPicPr>
        <p:blipFill rotWithShape="1">
          <a:blip r:embed="rId3">
            <a:alphaModFix/>
          </a:blip>
          <a:srcRect b="1690" l="0" r="0" t="1681"/>
          <a:stretch/>
        </p:blipFill>
        <p:spPr>
          <a:xfrm>
            <a:off x="729450" y="2078875"/>
            <a:ext cx="3271051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7369" y="2078875"/>
            <a:ext cx="3160774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8"/>
          <p:cNvSpPr txBox="1"/>
          <p:nvPr/>
        </p:nvSpPr>
        <p:spPr>
          <a:xfrm>
            <a:off x="735675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Universal Threshold with sigma = 10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8"/>
          <p:cNvSpPr txBox="1"/>
          <p:nvPr/>
        </p:nvSpPr>
        <p:spPr>
          <a:xfrm>
            <a:off x="5208463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Visu Shrink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Denoised images</a:t>
            </a:r>
            <a:endParaRPr/>
          </a:p>
        </p:txBody>
      </p:sp>
      <p:sp>
        <p:nvSpPr>
          <p:cNvPr id="205" name="Google Shape;205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9"/>
          <p:cNvPicPr preferRelativeResize="0"/>
          <p:nvPr/>
        </p:nvPicPr>
        <p:blipFill rotWithShape="1">
          <a:blip r:embed="rId3">
            <a:alphaModFix/>
          </a:blip>
          <a:srcRect b="1690" l="0" r="0" t="1681"/>
          <a:stretch/>
        </p:blipFill>
        <p:spPr>
          <a:xfrm>
            <a:off x="2936475" y="2078875"/>
            <a:ext cx="3271051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9"/>
          <p:cNvSpPr txBox="1"/>
          <p:nvPr/>
        </p:nvSpPr>
        <p:spPr>
          <a:xfrm>
            <a:off x="2942700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Bayes Shrink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</a:t>
            </a:r>
            <a:endParaRPr/>
          </a:p>
        </p:txBody>
      </p:sp>
      <p:sp>
        <p:nvSpPr>
          <p:cNvPr id="213" name="Google Shape;213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0"/>
          <p:cNvSpPr txBox="1"/>
          <p:nvPr/>
        </p:nvSpPr>
        <p:spPr>
          <a:xfrm>
            <a:off x="2942700" y="4650625"/>
            <a:ext cx="325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Bayes Shrink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2701" y="798850"/>
            <a:ext cx="4000199" cy="422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325" y="2078875"/>
            <a:ext cx="4263900" cy="26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 image is often corrupted by noise in its acquisition and transmission.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 this assignment we use wavelet transform in connection with threshold functions for removing noise.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have </a:t>
            </a:r>
            <a:r>
              <a:rPr lang="en"/>
              <a:t>implemented 3 threshold methods Universal thresholding , Visu Shrink and Bayes Shrink for thresholding wavelet coefficients.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325" y="2078875"/>
            <a:ext cx="4263900" cy="26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Get the color input image as a matrix.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Convert image from RGB to YCrCb.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Apply wavelet transform to the Y channel.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Threshold the detail coefficients LL using a suitable threshold function.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Apply inverse wavelet transform on the threshold coefficients to get denoised Y channel.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Reconstruct the image with denoised Y  channel and the original Cr and Cb channels.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Convert the denoised image to RGB.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YCrCb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1225" y="2781725"/>
            <a:ext cx="5394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Wavelet Thresholding in RBG bands sometimes thresholds the color details with distorts colours in the image.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 YCrCb </a:t>
            </a:r>
            <a:r>
              <a:rPr lang="en"/>
              <a:t>channels</a:t>
            </a:r>
            <a:r>
              <a:rPr lang="en"/>
              <a:t> the colour information is only in the Cr and Cb channels so, thresholding the Y channel does not affect colour details.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2D Wavelet Transform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1225" y="2781725"/>
            <a:ext cx="5557200" cy="20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2D </a:t>
            </a:r>
            <a:r>
              <a:rPr lang="en"/>
              <a:t>wavelet</a:t>
            </a:r>
            <a:r>
              <a:rPr lang="en"/>
              <a:t> transform </a:t>
            </a:r>
            <a:r>
              <a:rPr lang="en"/>
              <a:t>divides</a:t>
            </a:r>
            <a:r>
              <a:rPr lang="en"/>
              <a:t> the image into HH,HL,LH,LL subbands.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HH band contain the diagonal details , HL band </a:t>
            </a:r>
            <a:r>
              <a:rPr lang="en"/>
              <a:t>contains</a:t>
            </a:r>
            <a:r>
              <a:rPr lang="en"/>
              <a:t> the horizontal details , LH band </a:t>
            </a:r>
            <a:r>
              <a:rPr lang="en"/>
              <a:t>contains</a:t>
            </a:r>
            <a:r>
              <a:rPr lang="en"/>
              <a:t> the vertical features.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LL band is the low resolution residual and can be split further at </a:t>
            </a:r>
            <a:r>
              <a:rPr lang="en"/>
              <a:t>higher</a:t>
            </a:r>
            <a:r>
              <a:rPr lang="en"/>
              <a:t> levels of decomposition.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detail subbands (HH,HL,LH) are thresholded to denoise the images.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8550" y="1649225"/>
            <a:ext cx="2723075" cy="2730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Thresholding  Methods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Universal Threshold</a:t>
            </a:r>
            <a:endParaRPr/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729450" y="2868575"/>
            <a:ext cx="7688700" cy="14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i="1" lang="en" sz="1500"/>
              <a:t>N </a:t>
            </a:r>
            <a:r>
              <a:rPr lang="en" sz="1500"/>
              <a:t>is the signal </a:t>
            </a:r>
            <a:r>
              <a:rPr lang="en" sz="1500"/>
              <a:t>length and </a:t>
            </a:r>
            <a:r>
              <a:rPr b="1" i="1" lang="en" sz="1500"/>
              <a:t>σ </a:t>
            </a:r>
            <a:r>
              <a:rPr lang="en" sz="1500"/>
              <a:t>is the noise variance.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wavelet coefficient is threshold using T with hard/soft mode of thresholding.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is useful for obtain a starting value when nothing is known of the signal condition.</a:t>
            </a:r>
            <a:endParaRPr sz="1500"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8575" y="1946863"/>
            <a:ext cx="3619500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 Shrink</a:t>
            </a:r>
            <a:endParaRPr/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729450" y="2898325"/>
            <a:ext cx="7688700" cy="19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uses a threshold value t that is proportional to the standard deviation of the noise.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estimates 𝞼 using the above expression where g</a:t>
            </a:r>
            <a:r>
              <a:rPr baseline="-25000" lang="en"/>
              <a:t>j,k</a:t>
            </a:r>
            <a:r>
              <a:rPr b="1" lang="en"/>
              <a:t> </a:t>
            </a:r>
            <a:r>
              <a:rPr lang="en"/>
              <a:t>are the detail coefficients.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VisuShrink follows the global thresholding scheme where there is a single value of threshold applied globally to all the wavelet coefficients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can only deal with additive noise and thus fails to denoise speckle noise.</a:t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 rotWithShape="1">
          <a:blip r:embed="rId3">
            <a:alphaModFix/>
          </a:blip>
          <a:srcRect b="0" l="0" r="0" t="5517"/>
          <a:stretch/>
        </p:blipFill>
        <p:spPr>
          <a:xfrm>
            <a:off x="1556887" y="1804725"/>
            <a:ext cx="6033825" cy="10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 Shrink</a:t>
            </a:r>
            <a:endParaRPr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goal of this method is to minimize the Bayesian risk.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uses soft thresholding and is subband-dependent, which means that thresholding is done at each band of resolution in the wavelet decomposition.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The Bayes Threshold is given by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 Calculate </a:t>
            </a:r>
            <a:r>
              <a:rPr lang="en"/>
              <a:t>𝞼</a:t>
            </a:r>
            <a:r>
              <a:rPr baseline="-25000" lang="en" sz="1800"/>
              <a:t>s</a:t>
            </a:r>
            <a:r>
              <a:rPr lang="en" sz="1800"/>
              <a:t> </a:t>
            </a:r>
            <a:r>
              <a:rPr lang="en"/>
              <a:t>we first calculate 𝞼</a:t>
            </a:r>
            <a:r>
              <a:rPr baseline="-25000" lang="en" sz="1800"/>
              <a:t>w</a:t>
            </a:r>
            <a:r>
              <a:rPr lang="en" sz="1800"/>
              <a:t> </a:t>
            </a:r>
            <a:r>
              <a:rPr lang="en"/>
              <a:t>the variance in input signal as 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2750" y="3006838"/>
            <a:ext cx="1362100" cy="40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9000" y="3998300"/>
            <a:ext cx="2525475" cy="7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